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6"/>
  </p:notesMasterIdLst>
  <p:sldIdLst>
    <p:sldId id="434" r:id="rId3"/>
    <p:sldId id="1114" r:id="rId4"/>
    <p:sldId id="1115" r:id="rId5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59" autoAdjust="0"/>
    <p:restoredTop sz="94660"/>
  </p:normalViewPr>
  <p:slideViewPr>
    <p:cSldViewPr snapToGrid="0">
      <p:cViewPr varScale="1">
        <p:scale>
          <a:sx n="73" d="100"/>
          <a:sy n="73" d="100"/>
        </p:scale>
        <p:origin x="78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microsoft.com/office/2016/11/relationships/changesInfo" Target="changesInfos/changesInfo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713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40969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S2-2411587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Guidance on exception requests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 smtClean="0"/>
              <a:t>Andy Bennett</a:t>
            </a:r>
            <a:endParaRPr lang="en-US" dirty="0"/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166 Orlando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  <a:endParaRPr lang="en-GB" sz="1463" b="1" dirty="0" smtClean="0">
              <a:solidFill>
                <a:srgbClr val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November 18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November 22,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2024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Guidance on exception requests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400" dirty="0" smtClean="0"/>
              <a:t>Exception requests need to be submitted to the December SA Plenary for any work items that are not 100% complete at the end of the November SA2 meeting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400" dirty="0" smtClean="0"/>
              <a:t>The template to be used is in the Templates folder for this meeting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400" dirty="0" smtClean="0"/>
              <a:t>Ultimately the SA delegates and officials are the audience for the exception sheets so we need to give them sufficient information to make a decision about whether to grant the exception, including: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Which aspects of the work are not complete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What functionality will be missing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Any dependencies between the incomplete aspects of the work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An estimate of how many TU’s will be required </a:t>
            </a:r>
            <a:r>
              <a:rPr lang="en-US" sz="2000" dirty="0" smtClean="0"/>
              <a:t>to </a:t>
            </a:r>
            <a:r>
              <a:rPr lang="en-US" sz="2000" dirty="0" smtClean="0"/>
              <a:t>complete the work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/>
              <a:t>Dependencies on other TSGs/WGs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Any contentious issues, and the plan to resolve them</a:t>
            </a:r>
          </a:p>
        </p:txBody>
      </p:sp>
    </p:spTree>
    <p:extLst>
      <p:ext uri="{BB962C8B-B14F-4D97-AF65-F5344CB8AC3E}">
        <p14:creationId xmlns:p14="http://schemas.microsoft.com/office/powerpoint/2010/main" val="321285678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Guidance on exception requests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400" dirty="0" smtClean="0"/>
              <a:t>Rapporteurs should request a </a:t>
            </a:r>
            <a:r>
              <a:rPr lang="en-US" sz="2400" dirty="0" err="1" smtClean="0"/>
              <a:t>tdoc</a:t>
            </a:r>
            <a:r>
              <a:rPr lang="en-US" sz="2400" dirty="0" smtClean="0"/>
              <a:t> number for AI 30.9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400" dirty="0" smtClean="0"/>
              <a:t>Rapporteurs should upload a draft version to the Drafts folder and aim to discuss them offline during the week and at the end of the relevant revisions session on Thursday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400" dirty="0" smtClean="0"/>
              <a:t>Rapporteurs should upload a version to the Inbox before the Thursday Q5 session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400" dirty="0" smtClean="0"/>
              <a:t>We will review them during the Thursday Q5 session and approve them if possible (if the content is not pending the outcome of discussions/CRs)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400" dirty="0" smtClean="0"/>
              <a:t>Any still open will be reviewed during the closing plenary on Friday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400" dirty="0" smtClean="0"/>
              <a:t>If any are still open after the closing plenary on Friday they will go to email approval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endParaRPr lang="en-US" sz="2400" dirty="0" smtClean="0"/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endParaRPr lang="en-US" sz="2400" dirty="0" smtClean="0"/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endParaRPr lang="en-US" sz="2400" dirty="0" smtClean="0"/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301332920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83513</TotalTime>
  <Words>264</Words>
  <Application>Microsoft Office PowerPoint</Application>
  <PresentationFormat>Widescreen</PresentationFormat>
  <Paragraphs>26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12" baseType="lpstr">
      <vt:lpstr>SimSun</vt:lpstr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Guidance on exception requests</vt:lpstr>
      <vt:lpstr>Guidance on exception requests </vt:lpstr>
      <vt:lpstr>Guidance on exception requests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1017</cp:revision>
  <cp:lastPrinted>2023-08-02T08:25:48Z</cp:lastPrinted>
  <dcterms:created xsi:type="dcterms:W3CDTF">2018-05-24T11:49:12Z</dcterms:created>
  <dcterms:modified xsi:type="dcterms:W3CDTF">2024-11-08T09:24:20Z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